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CCFFCC"/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739EA4-DC93-6B55-B913-8C351AF74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638" y="362895"/>
            <a:ext cx="9384631" cy="5468561"/>
          </a:xfrm>
        </p:spPr>
        <p:txBody>
          <a:bodyPr>
            <a:normAutofit/>
          </a:bodyPr>
          <a:lstStyle/>
          <a:p>
            <a:pPr algn="ctr"/>
            <a:r>
              <a:rPr lang="fr-FR" sz="4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BOULE DE CEYZERIAT</a:t>
            </a:r>
            <a:br>
              <a:rPr lang="fr-FR" sz="4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SAMEDI 17 AOÛT 2024</a:t>
            </a:r>
            <a:br>
              <a:rPr lang="fr-FR" sz="4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16D A 13 H 30 </a:t>
            </a:r>
            <a:br>
              <a:rPr lang="fr-FR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 LA CAVE DE CEYZERIAT</a:t>
            </a:r>
            <a:br>
              <a:rPr lang="fr-FR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et 4d</a:t>
            </a:r>
            <a:b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0483F28-8A46-758D-2CC1-50CE2CF43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408" y="4325112"/>
            <a:ext cx="1688592" cy="25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83857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</TotalTime>
  <Words>26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Secteur</vt:lpstr>
      <vt:lpstr>LA BOULE DE CEYZERIAT SAMEDI 17 AOÛT 2024 16D A 13 H 30  challenge LA CAVE DE CEYZERIAT 3 et 4d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des classes en 4 et 9  dimanche 7 janvier à 10h, salle des associations Verre de l’amitié venez nombreux!</dc:title>
  <dc:creator>Nathalie FAURE</dc:creator>
  <cp:lastModifiedBy>Edith Jacquemet</cp:lastModifiedBy>
  <cp:revision>7</cp:revision>
  <dcterms:created xsi:type="dcterms:W3CDTF">2024-01-02T08:30:09Z</dcterms:created>
  <dcterms:modified xsi:type="dcterms:W3CDTF">2024-07-25T07:30:04Z</dcterms:modified>
</cp:coreProperties>
</file>