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DE2E74-9F78-57AD-AD5E-CB2EE339F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2377366-F091-A8C2-AF91-E362DF4FD1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062EAE-5630-83A9-65BA-4D0AE61DD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0959-3427-4400-A194-5901D7FE13F2}" type="datetimeFigureOut">
              <a:rPr lang="fr-FR" smtClean="0"/>
              <a:t>25/07/2024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6ED084-8898-A16A-0F24-144E3A08B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D4B557-2C45-C67E-2ABF-8937D34A0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38988-55DE-4185-945A-7C7439BEF9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988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75B24E-6778-8F9F-DD7A-6493B8CF3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BC8B6ED-0696-381E-288F-97D1B77C18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C27C9B-6D5A-CB3A-14AA-A0873C7F4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0959-3427-4400-A194-5901D7FE13F2}" type="datetimeFigureOut">
              <a:rPr lang="fr-FR" smtClean="0"/>
              <a:t>25/07/2024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5332B7-C50D-3047-4E44-FAE70946F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C92FB7-46B2-3F99-B18E-D3D2ECDBE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38988-55DE-4185-945A-7C7439BEF9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0793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62DA9B4-0334-F71F-02E6-6D09B9C1C5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6C56F50-AD64-2A6A-E5F8-ABE1EACE3B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C68015E-F268-701B-88D8-5D30AC087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0959-3427-4400-A194-5901D7FE13F2}" type="datetimeFigureOut">
              <a:rPr lang="fr-FR" smtClean="0"/>
              <a:t>25/07/2024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386D92-6C57-A7D3-EA49-E015EA404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15D593-9B7E-A567-5E6A-F97D7CE22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38988-55DE-4185-945A-7C7439BEF9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7063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C6B56C-48C6-24A2-6936-E2FFA83D1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94969F-83B8-C27B-5B22-FEA94F44C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59504C-E352-6F9A-7A54-9FB8D0D93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0959-3427-4400-A194-5901D7FE13F2}" type="datetimeFigureOut">
              <a:rPr lang="fr-FR" smtClean="0"/>
              <a:t>25/07/2024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669379-AA4C-A52C-0CD1-D6AE57021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8CD42FF-5FAE-1859-7E30-4BFC5ABF5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38988-55DE-4185-945A-7C7439BEF9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706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0599E4-3EC1-7C1D-B6F3-63A89050C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9265503-938E-7199-A253-FE744BCD2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7A19E9C-6C72-C502-45B5-DCC491B0C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0959-3427-4400-A194-5901D7FE13F2}" type="datetimeFigureOut">
              <a:rPr lang="fr-FR" smtClean="0"/>
              <a:t>25/07/2024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E6E23E-247A-6533-244B-F24F51864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D29780-EC4C-28C1-249F-78D583D74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38988-55DE-4185-945A-7C7439BEF9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7413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804DED-45AE-0849-E129-CD32396E4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9223D1-EED5-C1F3-83B2-6F6102FA21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CB964D3-32F2-B87D-61E6-CE76F2D2D0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7CC83EE-9455-5DD4-A081-3D174FF63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0959-3427-4400-A194-5901D7FE13F2}" type="datetimeFigureOut">
              <a:rPr lang="fr-FR" smtClean="0"/>
              <a:t>25/07/2024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F3EFCAD-1915-2A74-AD6C-10E4D5DF6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73914FD-BB75-A012-A613-0A264A43B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38988-55DE-4185-945A-7C7439BEF9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1784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7D3260-292E-9617-9E5F-2B49567C5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DFA8AB7-600A-AC8F-7FEC-8E077F607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335C7EE-2ED4-2C57-7DA7-997F7DA51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8A4F2D3-FED8-C85D-293D-B361AE4381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0C55E15-4268-BB74-21AC-472D24D9A0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BDDAA34-23DE-E0D1-AC96-C212FEDA1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0959-3427-4400-A194-5901D7FE13F2}" type="datetimeFigureOut">
              <a:rPr lang="fr-FR" smtClean="0"/>
              <a:t>25/07/2024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0EFD117-259F-7E75-B249-ED1103086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4AE9C3A-D055-002B-9311-CB8CE63DA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38988-55DE-4185-945A-7C7439BEF9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0669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CB1546-F01A-6A4A-D461-EF792F287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7559866-8E8A-5041-C04D-96A6C0986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0959-3427-4400-A194-5901D7FE13F2}" type="datetimeFigureOut">
              <a:rPr lang="fr-FR" smtClean="0"/>
              <a:t>25/07/2024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884FFEA-A018-D83E-BAC2-5CC2C0DBD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84BAE74-1F63-A77F-3250-76FF1CFF9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38988-55DE-4185-945A-7C7439BEF9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6733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72CFED9-2041-E979-5FBB-1DD246F12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0959-3427-4400-A194-5901D7FE13F2}" type="datetimeFigureOut">
              <a:rPr lang="fr-FR" smtClean="0"/>
              <a:t>25/07/2024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4FA9BEE-0D5C-F206-DEE7-31FCA0BDA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4310BB8-37B5-01F1-0AFA-88F24374B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38988-55DE-4185-945A-7C7439BEF9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191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1CE1B9-638A-7ABB-94BE-1EA7940DF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76E770-A815-1C68-0510-CBA33BA0D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5620367-A61E-CDA9-CCAF-EE31888DA9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FED6FB4-2F80-E875-F855-C6D850643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0959-3427-4400-A194-5901D7FE13F2}" type="datetimeFigureOut">
              <a:rPr lang="fr-FR" smtClean="0"/>
              <a:t>25/07/2024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26DAD14-9CB4-D4FD-BDAC-074510A4B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64BF88C-0370-1E45-816C-63FA2C0B3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38988-55DE-4185-945A-7C7439BEF9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443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E670FB-A148-E6F5-6319-E6E2642FC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8D79509-79B3-1067-97EF-4D16FA79FD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3E73DE2-DC06-BFE2-CA1C-76432199D4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82DA282-5097-3E98-468D-4EFBED7DE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0959-3427-4400-A194-5901D7FE13F2}" type="datetimeFigureOut">
              <a:rPr lang="fr-FR" smtClean="0"/>
              <a:t>25/07/2024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F41A74C-F59E-27ED-D436-B0FAEC41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4761E49-41B7-BC42-B314-33A7B62B8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38988-55DE-4185-945A-7C7439BEF9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3832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FE85430-32C7-6839-C29B-A3BFB0531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C4AD088-4C52-4D10-628C-E5BF639C5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FBB2A3-D22C-2F2A-8D66-DF07C90E89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00959-3427-4400-A194-5901D7FE13F2}" type="datetimeFigureOut">
              <a:rPr lang="fr-FR" smtClean="0"/>
              <a:t>25/07/2024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E96ABC-F18B-518C-C0C6-40B8CB091D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99F55F8-5A43-0734-8EE6-2DDBCBE13A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38988-55DE-4185-945A-7C7439BEF9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539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92B363-E3B2-055E-A74D-A77AE6DC33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69267"/>
            <a:ext cx="9144000" cy="4793806"/>
          </a:xfrm>
        </p:spPr>
        <p:txBody>
          <a:bodyPr>
            <a:normAutofit fontScale="90000"/>
          </a:bodyPr>
          <a:lstStyle/>
          <a:p>
            <a:r>
              <a:rPr lang="fr-FR" sz="3600" kern="150" dirty="0">
                <a:effectLst/>
                <a:latin typeface="Arial Black" panose="020B0A040201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LE SAMEDI 7 SEPTEMBRE 2024</a:t>
            </a:r>
            <a:br>
              <a:rPr lang="fr-FR" sz="1800" kern="1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</a:br>
            <a:r>
              <a:rPr lang="fr-FR" sz="1800" b="1" kern="1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 </a:t>
            </a:r>
            <a:br>
              <a:rPr lang="fr-FR" sz="1800" kern="1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</a:br>
            <a:r>
              <a:rPr lang="fr-FR" sz="2200" kern="1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fr-FR" sz="2000" b="1" kern="150" dirty="0">
                <a:effectLst/>
                <a:latin typeface="Arial Black" panose="020B0A040201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Commémoration du 80</a:t>
            </a:r>
            <a:r>
              <a:rPr lang="fr-FR" sz="2000" b="1" kern="150" baseline="30000" dirty="0">
                <a:effectLst/>
                <a:latin typeface="Arial Black" panose="020B0A040201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e</a:t>
            </a:r>
            <a:r>
              <a:rPr lang="fr-FR" sz="2000" b="1" kern="150" dirty="0">
                <a:effectLst/>
                <a:latin typeface="Arial Black" panose="020B0A040201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anniversaire de la libération de la commune et redécouverte de la Cabane du Maquis</a:t>
            </a:r>
            <a:br>
              <a:rPr lang="fr-FR" sz="2000" kern="150" dirty="0">
                <a:effectLst/>
                <a:latin typeface="Arial Black" panose="020B0A0402010202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r>
              <a:rPr lang="fr-FR" sz="2000" b="1" kern="150" dirty="0">
                <a:effectLst/>
                <a:latin typeface="Arial Black" panose="020B0A040201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 </a:t>
            </a:r>
            <a:br>
              <a:rPr lang="fr-FR" sz="2000" kern="150" dirty="0">
                <a:effectLst/>
                <a:latin typeface="Arial Black" panose="020B0A0402010202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r>
              <a:rPr lang="fr-FR" sz="2000" b="1" kern="150" dirty="0">
                <a:effectLst/>
                <a:latin typeface="Arial Black" panose="020B0A040201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9h30 : Stèle du soldat américain Robert Gauvain, chemin de l’</a:t>
            </a:r>
            <a:r>
              <a:rPr lang="fr-FR" sz="2000" b="1" kern="150" dirty="0" err="1">
                <a:effectLst/>
                <a:latin typeface="Arial Black" panose="020B0A040201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Achar</a:t>
            </a:r>
            <a:br>
              <a:rPr lang="fr-FR" sz="2000" kern="150" dirty="0">
                <a:effectLst/>
                <a:latin typeface="Arial Black" panose="020B0A0402010202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r>
              <a:rPr lang="fr-FR" sz="2000" b="1" kern="150" dirty="0">
                <a:effectLst/>
                <a:latin typeface="Arial Black" panose="020B0A040201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Puis départ de la montée pédestre sur le site de la Cabane du Maquis.</a:t>
            </a:r>
            <a:br>
              <a:rPr lang="fr-FR" sz="2000" kern="150" dirty="0">
                <a:effectLst/>
                <a:latin typeface="Arial Black" panose="020B0A0402010202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r>
              <a:rPr lang="fr-FR" sz="2000" b="1" kern="150" dirty="0">
                <a:effectLst/>
                <a:latin typeface="Arial Black" panose="020B0A040201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 </a:t>
            </a:r>
            <a:br>
              <a:rPr lang="fr-FR" sz="2000" kern="150" dirty="0">
                <a:effectLst/>
                <a:latin typeface="Arial Black" panose="020B0A0402010202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r>
              <a:rPr lang="fr-FR" sz="2000" b="1" kern="150" dirty="0">
                <a:effectLst/>
                <a:latin typeface="Arial Black" panose="020B0A040201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11h30 :  rendez-vous au col de la Peyrouse au-dessus du Mont July pour accéder au site. Possibilité de transport sur site des personnes à mobilité réduite.</a:t>
            </a:r>
            <a:br>
              <a:rPr lang="fr-FR" sz="2000" kern="150" dirty="0">
                <a:effectLst/>
                <a:latin typeface="Arial Black" panose="020B0A0402010202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r>
              <a:rPr lang="fr-FR" sz="2000" b="1" kern="150" dirty="0">
                <a:effectLst/>
                <a:latin typeface="Arial Black" panose="020B0A040201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 </a:t>
            </a:r>
            <a:br>
              <a:rPr lang="fr-FR" sz="2000" kern="150" dirty="0">
                <a:effectLst/>
                <a:latin typeface="Arial Black" panose="020B0A0402010202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r>
              <a:rPr lang="fr-FR" sz="2000" b="1" kern="150" dirty="0">
                <a:effectLst/>
                <a:latin typeface="Arial Black" panose="020B0A040201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12 heures : Sur le site du Mont Muret : Cérémonie officielle. Redécouverte de la Cabane du Maquis. Hommage à la Résistance et aux Résistants.</a:t>
            </a:r>
            <a:br>
              <a:rPr lang="fr-FR" sz="2000" kern="150" dirty="0">
                <a:effectLst/>
                <a:latin typeface="Arial Black" panose="020B0A0402010202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r>
              <a:rPr lang="fr-FR" sz="2000" b="1" kern="150" dirty="0">
                <a:effectLst/>
                <a:latin typeface="Arial Black" panose="020B0A040201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 </a:t>
            </a:r>
            <a:br>
              <a:rPr lang="fr-FR" sz="2000" kern="150" dirty="0">
                <a:effectLst/>
                <a:latin typeface="Arial Black" panose="020B0A0402010202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r>
              <a:rPr lang="fr-FR" sz="2000" b="1" kern="150" dirty="0">
                <a:effectLst/>
                <a:latin typeface="Arial Black" panose="020B0A040201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12h30 heures / Pique- nique tiré du sac : Apéritif offert.</a:t>
            </a:r>
            <a:br>
              <a:rPr lang="fr-FR" sz="2000" kern="150" dirty="0">
                <a:effectLst/>
                <a:latin typeface="Arial Black" panose="020B0A0402010202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r>
              <a:rPr lang="fr-FR" sz="1800" b="1" kern="1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 </a:t>
            </a:r>
            <a:br>
              <a:rPr lang="fr-FR" sz="1800" kern="1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5421F12-F795-89CD-C80E-D6B45CB82E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8634" y="194927"/>
            <a:ext cx="2412302" cy="1493810"/>
          </a:xfrm>
          <a:prstGeom prst="rect">
            <a:avLst/>
          </a:prstGeom>
        </p:spPr>
      </p:pic>
      <p:pic>
        <p:nvPicPr>
          <p:cNvPr id="1026" name="Image 1">
            <a:extLst>
              <a:ext uri="{FF2B5EF4-FFF2-40B4-BE49-F238E27FC236}">
                <a16:creationId xmlns:a16="http://schemas.microsoft.com/office/drawing/2014/main" id="{670DD7E0-1967-F083-15A4-BC97887877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4927"/>
            <a:ext cx="21526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0779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137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Times New Roman</vt:lpstr>
      <vt:lpstr>Thème Office</vt:lpstr>
      <vt:lpstr>LE SAMEDI 7 SEPTEMBRE 2024    Commémoration du 80e anniversaire de la libération de la commune et redécouverte de la Cabane du Maquis   9h30 : Stèle du soldat américain Robert Gauvain, chemin de l’Achar Puis départ de la montée pédestre sur le site de la Cabane du Maquis.   11h30 :  rendez-vous au col de la Peyrouse au-dessus du Mont July pour accéder au site. Possibilité de transport sur site des personnes à mobilité réduite.   12 heures : Sur le site du Mont Muret : Cérémonie officielle. Redécouverte de la Cabane du Maquis. Hommage à la Résistance et aux Résistants.   12h30 heures / Pique- nique tiré du sac : Apéritif offert.  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Edith Jacquemet</dc:creator>
  <cp:lastModifiedBy>Edith Jacquemet</cp:lastModifiedBy>
  <cp:revision>1</cp:revision>
  <cp:lastPrinted>2024-07-25T08:33:24Z</cp:lastPrinted>
  <dcterms:created xsi:type="dcterms:W3CDTF">2024-07-25T08:15:09Z</dcterms:created>
  <dcterms:modified xsi:type="dcterms:W3CDTF">2024-07-25T08:33:49Z</dcterms:modified>
</cp:coreProperties>
</file>